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7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0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5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4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5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89FF-C4A0-4E68-9990-620F1E645B2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557-88E6-4813-8F5D-88675360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 Curriculum Night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2018-2019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9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636"/>
            <a:ext cx="5029200" cy="685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48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Literacy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Language: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Phonetically write words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Use of conventions in written language (capitalization and punctuation)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Use high frequency words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Reading Foundational Skills: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Concepts about print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Knowing letters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Knowing letter sounds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Writing words phonetically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5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Literacy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1440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Reading Literature and Information: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1-Ask and answer key ideas and details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2-Retell stories with details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3- Character, setting, major event in the story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4- Craft and structure- ask and answer words in text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5-Recognize common types texts- poetry, non-fiction, </a:t>
            </a:r>
            <a:r>
              <a:rPr lang="en-US" dirty="0" err="1" smtClean="0">
                <a:solidFill>
                  <a:srgbClr val="FFFF00"/>
                </a:solidFill>
              </a:rPr>
              <a:t>etc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6- Author/Illustrator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7- Words and pictures work together to tell a story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8- Moved to first grade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9- Compare and contrast stories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Text Reading Level 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3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Counting to 100 (by tens and ones)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Counting on from a number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Writing numbers 1-20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Counting with one to one correspondence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Describing objects by attributes (size, shape, color, </a:t>
            </a:r>
            <a:r>
              <a:rPr lang="en-US" dirty="0" err="1" smtClean="0">
                <a:solidFill>
                  <a:srgbClr val="FFFF00"/>
                </a:solidFill>
              </a:rPr>
              <a:t>etc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More/less/equal to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Describing/naming 2-D and 3-D shapes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Addition &amp; subtraction through 10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Subitizing</a:t>
            </a:r>
            <a:r>
              <a:rPr lang="en-US" dirty="0" smtClean="0">
                <a:solidFill>
                  <a:srgbClr val="FFFF00"/>
                </a:solidFill>
              </a:rPr>
              <a:t> (recognize quantities without counting)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Compose/decompose numbers 11-19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Social Studies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>
                <a:solidFill>
                  <a:srgbClr val="FFFF00"/>
                </a:solidFill>
              </a:rPr>
              <a:t>Quarter 1 – Characteristics (of a Citizen)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Demonstrate positive character traits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Act in accordance with classroom rules  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Explain the roles of a citizens</a:t>
            </a:r>
          </a:p>
          <a:p>
            <a:pPr marL="0" indent="0" fontAlgn="base">
              <a:buNone/>
            </a:pPr>
            <a:endParaRPr lang="en-US" dirty="0">
              <a:solidFill>
                <a:srgbClr val="FFFF00"/>
              </a:solidFill>
            </a:endParaRPr>
          </a:p>
          <a:p>
            <a:pPr fontAlgn="base"/>
            <a:r>
              <a:rPr lang="en-US" dirty="0">
                <a:solidFill>
                  <a:srgbClr val="FFFF00"/>
                </a:solidFill>
              </a:rPr>
              <a:t>Quarter 2 – Interactions (Between Humans and the Environment)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Apply their knowledge of geography to identify, describe, and locate place.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 Apply their knowledge of maps and other geographic tools to locate specific places.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Identify and describe different landforms by their physical features using pictures, photos, etc. of mountains, hills, rivers, lakes, roads, etc.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Recognize specific locations in the classroom through the use of positional words.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1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Social Studies (continued)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dirty="0" smtClean="0">
                <a:solidFill>
                  <a:srgbClr val="FFFF00"/>
                </a:solidFill>
              </a:rPr>
              <a:t>Quarter 3 – Compare and Contrast (Individuals and Needs and Wants)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The difference between needs and wants.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Examples of basic needs and wants.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People work to make money (e.g., income) to buy things they need and want.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Working enables people to meet needs and wants.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People have basic similarities.</a:t>
            </a:r>
          </a:p>
          <a:p>
            <a:pPr fontAlgn="base"/>
            <a:endParaRPr lang="en-US" dirty="0" smtClean="0">
              <a:solidFill>
                <a:srgbClr val="FFFF00"/>
              </a:solidFill>
            </a:endParaRPr>
          </a:p>
          <a:p>
            <a:pPr fontAlgn="base"/>
            <a:r>
              <a:rPr lang="en-US" dirty="0" smtClean="0">
                <a:solidFill>
                  <a:srgbClr val="FFFF00"/>
                </a:solidFill>
              </a:rPr>
              <a:t>Quarter 4 – Change (Over Time)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The definition of change.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Examples of change of themselves and others.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How changes of seasons, weather and the environment influence the way people live, work, dress and play.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Examples of life events.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Life events affect your lifestyle.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5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Science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7056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Quarter 1 – Physical Properties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Explain the different properties of objects.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Describe objects by what they are made of.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Describe objects using property words.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Discuss how materials are sturdy or flexible.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Identify and sort objects based on their properties.</a:t>
            </a:r>
          </a:p>
          <a:p>
            <a:pPr fontAlgn="base"/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Quarter 2 – Positions and Movement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Describe the location of objects using position words. 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Compare the positions of different objects in the classroom. 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Describe the movement of objects.</a:t>
            </a:r>
          </a:p>
          <a:p>
            <a:pPr lvl="0" fontAlgn="base"/>
            <a:r>
              <a:rPr lang="en-US" dirty="0">
                <a:solidFill>
                  <a:srgbClr val="FFFF00"/>
                </a:solidFill>
              </a:rPr>
              <a:t>Demonstrate the different ways things can move.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968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Science (continued)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Quarter 3 – Weather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Record and graph the daily weather (as a class)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Compare daily observation to a previous observation. 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Draw pictures of the four seasons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Make a weather book (sun, rain, snow, cloudy, etc.)</a:t>
            </a:r>
          </a:p>
          <a:p>
            <a:pPr fontAlgn="base"/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Quarter 4 – Animals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Identify if an object is living or nonliving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Describe growth, structure, movement, and basic needs for living things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Describe how needs of living and nonliving things differ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6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Leader in 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The Leader in Me: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1. Is a process designed to help teachers develop leadership skills in their students.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 Helps students discover their unique strengths.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3. Gives all students an opportunity to shine - to become leaders.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4. Helps infuse the language of the 7 Habits into all the curriculum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6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473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Kindergarten Curriculum Night</vt:lpstr>
      <vt:lpstr>Literacy</vt:lpstr>
      <vt:lpstr>Literacy</vt:lpstr>
      <vt:lpstr>Math</vt:lpstr>
      <vt:lpstr>Social Studies</vt:lpstr>
      <vt:lpstr>Social Studies (continued)</vt:lpstr>
      <vt:lpstr>Science</vt:lpstr>
      <vt:lpstr>Science (continued)</vt:lpstr>
      <vt:lpstr>The Leader in Me</vt:lpstr>
      <vt:lpstr>PowerPoint Presentation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Curriculum Night</dc:title>
  <dc:creator>Laura McBride</dc:creator>
  <cp:lastModifiedBy>Laura McBride</cp:lastModifiedBy>
  <cp:revision>7</cp:revision>
  <dcterms:created xsi:type="dcterms:W3CDTF">2018-09-17T19:48:29Z</dcterms:created>
  <dcterms:modified xsi:type="dcterms:W3CDTF">2018-09-18T17:11:12Z</dcterms:modified>
</cp:coreProperties>
</file>